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56" r:id="rId3"/>
    <p:sldId id="257" r:id="rId4"/>
    <p:sldId id="272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74" r:id="rId13"/>
    <p:sldId id="273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A5BD6-E125-4FF9-A21E-DF476E118701}" type="datetimeFigureOut">
              <a:rPr lang="tr-TR" smtClean="0"/>
              <a:t>24.11.2013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2FAB6-6F05-4B72-A18D-5B5EB25B4B1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893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3789-0E09-45C0-92B1-10D85C7F2C9E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1E42-E667-4D49-87E6-437C69C9C677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1A97-3A35-48F7-A7C3-9357597083E1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3FFF-E3BD-49CF-AAC7-74AC4F71B516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EAB5-931E-4552-B7A0-470C3B83F5D9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3D81-E46D-42D2-BFDB-9DFBF195C645}" type="datetime1">
              <a:rPr lang="tr-TR" smtClean="0"/>
              <a:t>24.11.2013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B093-C5BB-4F8E-9391-CB72AFCDF452}" type="datetime1">
              <a:rPr lang="tr-TR" smtClean="0"/>
              <a:t>24.11.2013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FE40-10C8-463B-A7A8-13BBD320C7EC}" type="datetime1">
              <a:rPr lang="tr-TR" smtClean="0"/>
              <a:t>24.11.2013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797B-10D0-44A9-A2DA-DC49FA8AA007}" type="datetime1">
              <a:rPr lang="tr-TR" smtClean="0"/>
              <a:t>24.11.2013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4C7D-CA88-4079-BD77-A5915BCAE7E9}" type="datetime1">
              <a:rPr lang="tr-TR" smtClean="0"/>
              <a:t>24.11.2013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105D-7BCD-4653-BB2C-C4F3D57255CB}" type="datetime1">
              <a:rPr lang="tr-TR" smtClean="0"/>
              <a:t>24.11.2013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D4FA4-36E8-4BCF-BCB7-7D1FDC469652}" type="datetime1">
              <a:rPr lang="tr-TR" smtClean="0"/>
              <a:t>24.11.2013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…Egitimhane.com…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tr/imgres?imgurl=http://img2.blogcu.com/images/m/u/r/murai/granddad.jpg&amp;imgrefurl=http://senamedine.spaces.live.com/&amp;usg=__-LdjNEJ5qZnhQtTmmL8tM-V2o7I=&amp;h=559&amp;w=490&amp;sz=47&amp;hl=tr&amp;start=3&amp;tbnid=q6mnx2dipUHPTM:&amp;tbnh=133&amp;tbnw=117&amp;prev=/images?q=ihtiyar+adam&amp;gbv=2&amp;hl=tr&amp;sa=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714348" y="928670"/>
            <a:ext cx="79250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(ANLAMDAŞ) </a:t>
            </a:r>
          </a:p>
          <a:p>
            <a:pPr algn="ctr"/>
            <a:r>
              <a:rPr lang="tr-TR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KELİMELER</a:t>
            </a:r>
            <a:endParaRPr lang="tr-TR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3 Metin kutusu"/>
          <p:cNvSpPr txBox="1"/>
          <p:nvPr/>
        </p:nvSpPr>
        <p:spPr>
          <a:xfrm>
            <a:off x="857224" y="3357562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Yazılışları farklı, anlamları aynı olan kelimelere denir.</a:t>
            </a:r>
            <a:endParaRPr lang="tr-TR" dirty="0"/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2006-2007\+TOKMANAKLI İ.Ö.O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714356"/>
            <a:ext cx="4357718" cy="2786082"/>
          </a:xfrm>
          <a:prstGeom prst="rect">
            <a:avLst/>
          </a:prstGeom>
          <a:noFill/>
        </p:spPr>
      </p:pic>
      <p:sp>
        <p:nvSpPr>
          <p:cNvPr id="8" name="7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OKUL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MEKTEP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2006-2007\Velinimetim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785794"/>
            <a:ext cx="3708000" cy="2786082"/>
          </a:xfrm>
          <a:prstGeom prst="rect">
            <a:avLst/>
          </a:prstGeom>
          <a:noFill/>
        </p:spPr>
      </p:pic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MUALLİM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1142976" y="492919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ÖĞRETMEN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dana.pol.tr/ilce/HARI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785794"/>
            <a:ext cx="3214710" cy="294154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  İL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ŞEHİR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10 Aşağı Ok"/>
          <p:cNvSpPr/>
          <p:nvPr/>
        </p:nvSpPr>
        <p:spPr>
          <a:xfrm>
            <a:off x="4286248" y="4786322"/>
            <a:ext cx="571504" cy="785818"/>
          </a:xfrm>
          <a:prstGeom prst="down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Metin kutusu"/>
          <p:cNvSpPr txBox="1"/>
          <p:nvPr/>
        </p:nvSpPr>
        <p:spPr>
          <a:xfrm>
            <a:off x="3643306" y="5643578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solidFill>
                  <a:srgbClr val="FFC000"/>
                </a:solidFill>
              </a:rPr>
              <a:t>VİLAYET</a:t>
            </a:r>
            <a:endParaRPr lang="tr-TR" sz="3200" dirty="0">
              <a:solidFill>
                <a:srgbClr val="FFC000"/>
              </a:solidFill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sasirt.com/resimm/1864-2/adana+yeme_i+y_resel+yemek+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000108"/>
            <a:ext cx="3500462" cy="2506877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YEMEK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       AŞ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rabzonegitimsb.saglik.gov.tr/haber_resm/tocbi/ogrenci_ilkok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857232"/>
            <a:ext cx="3714776" cy="2714644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ÖĞRENCİ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TALEBE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8" name="7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ailce.com/wp-content/uploads/amp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85794"/>
            <a:ext cx="3708000" cy="278100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AMPÜL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LAMBA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.blogcu.com/uploads/dantelcafe_194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714356"/>
            <a:ext cx="3071834" cy="285752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GİYSİ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ELBİSE</a:t>
            </a: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3643306" y="5643578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solidFill>
                  <a:srgbClr val="FFC000"/>
                </a:solidFill>
              </a:rPr>
              <a:t>KIYAFET</a:t>
            </a:r>
            <a:endParaRPr lang="tr-TR" sz="3200" dirty="0">
              <a:solidFill>
                <a:srgbClr val="FFC000"/>
              </a:solidFill>
            </a:endParaRPr>
          </a:p>
        </p:txBody>
      </p:sp>
      <p:sp>
        <p:nvSpPr>
          <p:cNvPr id="10" name="9 Aşağı Ok"/>
          <p:cNvSpPr/>
          <p:nvPr/>
        </p:nvSpPr>
        <p:spPr>
          <a:xfrm>
            <a:off x="4286248" y="4786322"/>
            <a:ext cx="571504" cy="785818"/>
          </a:xfrm>
          <a:prstGeom prst="down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EŞ ANLAMLI  KELİMELER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Dökülen Yaprakl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071546"/>
            <a:ext cx="3708000" cy="2430944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SONBAHAR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GÜZ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EŞ ANLAMLI  KELİMELER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www.resimhayattir.com/data/media/258/nehir_resiml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85794"/>
            <a:ext cx="3708000" cy="278100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NEHİR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IRMAK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8" name="7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EŞ ANLAMLI  KELİMELER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bodrumlu.com/images/rehber/bebek-dok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714356"/>
            <a:ext cx="2732334" cy="2933241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DOKTOR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HEKİM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1506" name="Picture 2" descr="http://img89.imageshack.us/img89/2583/kopek4c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928670"/>
            <a:ext cx="2786082" cy="2666367"/>
          </a:xfrm>
          <a:prstGeom prst="rect">
            <a:avLst/>
          </a:prstGeom>
          <a:noFill/>
        </p:spPr>
      </p:pic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İT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KÖPEK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EŞ ANLAMLI  KELİMELER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image.celikhanses.net/images/Hakim_Ozgur_Karad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85794"/>
            <a:ext cx="3708000" cy="2781000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HAKİM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YARGIÇ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resimhayattir.com/data/media/77/21nk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785794"/>
            <a:ext cx="3095625" cy="2786082"/>
          </a:xfrm>
          <a:prstGeom prst="rect">
            <a:avLst/>
          </a:prstGeom>
          <a:noFill/>
        </p:spPr>
      </p:pic>
      <p:sp>
        <p:nvSpPr>
          <p:cNvPr id="8" name="7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6072198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      BEYGİR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AT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otokomik.com/albums/userpics/normal_cirkin_ke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000108"/>
            <a:ext cx="2849755" cy="2571768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6357950" y="500063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   PÜSÜ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KEDİ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2786050" y="928670"/>
            <a:ext cx="3708000" cy="26432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000100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KIRMIZI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6858016" y="4929198"/>
            <a:ext cx="1857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   AL</a:t>
            </a:r>
          </a:p>
          <a:p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2643174" y="928670"/>
            <a:ext cx="3708000" cy="26432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000100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BEYAZ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858016" y="4929198"/>
            <a:ext cx="1857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    AK</a:t>
            </a:r>
          </a:p>
          <a:p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2643174" y="928670"/>
            <a:ext cx="3708000" cy="264320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000100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SİYAH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6786578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KARA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t3.gstatic.com/images?q=tbn:q6mnx2dipUHPTM:http://img2.blogcu.com/images/m/u/r/murai/grandda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785794"/>
            <a:ext cx="2448025" cy="2782800"/>
          </a:xfrm>
          <a:prstGeom prst="rect">
            <a:avLst/>
          </a:prstGeom>
          <a:noFill/>
        </p:spPr>
      </p:pic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YAŞLI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786578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İHTİYAR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ulgaristanegitim.org/dosya/turkiy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357298"/>
            <a:ext cx="3708000" cy="209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Sol Sağ Yukarı Ok"/>
          <p:cNvSpPr/>
          <p:nvPr/>
        </p:nvSpPr>
        <p:spPr>
          <a:xfrm>
            <a:off x="1571604" y="3571876"/>
            <a:ext cx="6000792" cy="1357322"/>
          </a:xfrm>
          <a:prstGeom prst="leftRigh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Metin kutusu"/>
          <p:cNvSpPr txBox="1"/>
          <p:nvPr/>
        </p:nvSpPr>
        <p:spPr>
          <a:xfrm>
            <a:off x="6786578" y="4929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VATAN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1142976" y="492919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ÜLKE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1428728" y="21429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EŞ ANLAMLI KELİMELER</a:t>
            </a:r>
            <a:endParaRPr lang="tr-T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10 Aşağı Ok"/>
          <p:cNvSpPr/>
          <p:nvPr/>
        </p:nvSpPr>
        <p:spPr>
          <a:xfrm>
            <a:off x="4286248" y="4786322"/>
            <a:ext cx="571504" cy="785818"/>
          </a:xfrm>
          <a:prstGeom prst="down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Metin kutusu"/>
          <p:cNvSpPr txBox="1"/>
          <p:nvPr/>
        </p:nvSpPr>
        <p:spPr>
          <a:xfrm>
            <a:off x="3643306" y="5643578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solidFill>
                  <a:srgbClr val="FFC000"/>
                </a:solidFill>
              </a:rPr>
              <a:t>YURT</a:t>
            </a:r>
            <a:endParaRPr lang="tr-TR" sz="3200" dirty="0">
              <a:solidFill>
                <a:srgbClr val="FFC000"/>
              </a:solidFill>
            </a:endParaRPr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…Egitimhane.com…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build="allAtOnce"/>
      <p:bldP spid="1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191</Words>
  <Application>Microsoft Office PowerPoint</Application>
  <PresentationFormat>Ekran Gösterisi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HusAli</dc:creator>
  <cp:lastModifiedBy>yeni4242</cp:lastModifiedBy>
  <cp:revision>67</cp:revision>
  <dcterms:modified xsi:type="dcterms:W3CDTF">2013-11-24T12:24:45Z</dcterms:modified>
</cp:coreProperties>
</file>